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817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611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455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947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636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332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850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551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4241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77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497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716BD-7CFD-4DEC-9FFD-FFE77D6CF9FB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4C9C943-0F0B-4321-8432-BCE52D25F62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28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ZS6a64zPH4?feature=oembed" TargetMode="Externa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A863CF17-963E-FE6C-8127-C763FBCD2349}"/>
              </a:ext>
            </a:extLst>
          </p:cNvPr>
          <p:cNvSpPr txBox="1"/>
          <p:nvPr/>
        </p:nvSpPr>
        <p:spPr>
          <a:xfrm>
            <a:off x="1692322" y="1023581"/>
            <a:ext cx="84889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SANTIAGO ZAPATA SOSSA</a:t>
            </a:r>
          </a:p>
          <a:p>
            <a:pPr algn="ctr"/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TEMA:</a:t>
            </a:r>
          </a:p>
          <a:p>
            <a:pPr algn="ctr"/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FUTFULISTA JAMES ROGRIGUEZ</a:t>
            </a:r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53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55C6D5-B437-0F20-86E9-B409DA2B5828}"/>
              </a:ext>
            </a:extLst>
          </p:cNvPr>
          <p:cNvSpPr txBox="1"/>
          <p:nvPr/>
        </p:nvSpPr>
        <p:spPr>
          <a:xfrm>
            <a:off x="2019870" y="436728"/>
            <a:ext cx="5454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CONTENIDO</a:t>
            </a:r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22BF155-9219-44F9-4C47-79B56A425C09}"/>
              </a:ext>
            </a:extLst>
          </p:cNvPr>
          <p:cNvSpPr txBox="1"/>
          <p:nvPr/>
        </p:nvSpPr>
        <p:spPr>
          <a:xfrm>
            <a:off x="1107743" y="1719618"/>
            <a:ext cx="997651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s-E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 action="ppaction://hlinksldjump"/>
              </a:rPr>
              <a:t>DATOS PERSONAL</a:t>
            </a:r>
            <a:endParaRPr lang="es-CO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FAMILIA</a:t>
            </a:r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 action="ppaction://hlinksldjump"/>
              </a:rPr>
              <a:t>SELECCIÓN ABSOLUTA</a:t>
            </a:r>
            <a:endParaRPr lang="es-CO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sz="2800" kern="100" dirty="0">
              <a:solidFill>
                <a:srgbClr val="000000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s-CO" sz="2800" kern="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 action="ppaction://hlinksldjump"/>
              </a:rPr>
              <a:t>VIDEO</a:t>
            </a:r>
            <a:endParaRPr lang="es-CO" sz="2800" kern="100" dirty="0">
              <a:solidFill>
                <a:srgbClr val="000000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sz="28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 action="ppaction://hlinksldjump"/>
              </a:rPr>
              <a:t>GRACIAS</a:t>
            </a:r>
            <a:endParaRPr lang="es-CO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86571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55C6D5-B437-0F20-86E9-B409DA2B5828}"/>
              </a:ext>
            </a:extLst>
          </p:cNvPr>
          <p:cNvSpPr txBox="1"/>
          <p:nvPr/>
        </p:nvSpPr>
        <p:spPr>
          <a:xfrm>
            <a:off x="1651380" y="436728"/>
            <a:ext cx="54545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DATOS PERSONAL</a:t>
            </a:r>
            <a:endParaRPr lang="es-CO" sz="4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E86ED6-D898-7735-A6FC-9B831386FF10}"/>
              </a:ext>
            </a:extLst>
          </p:cNvPr>
          <p:cNvSpPr txBox="1"/>
          <p:nvPr/>
        </p:nvSpPr>
        <p:spPr>
          <a:xfrm>
            <a:off x="1223749" y="1951672"/>
            <a:ext cx="588218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James David Rodríguez Rubio (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Cúcuta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12 de julio de 1991) es un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futbolista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colombiano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que juega como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centrocampista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en el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Rayo Vallecano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de la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Primera División de España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s-CO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A4EF778-629A-FFE5-086D-F1B453BE9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022" y="1951672"/>
            <a:ext cx="3957848" cy="3398293"/>
          </a:xfrm>
          <a:prstGeom prst="rect">
            <a:avLst/>
          </a:prstGeom>
        </p:spPr>
      </p:pic>
      <p:sp>
        <p:nvSpPr>
          <p:cNvPr id="8" name="CuadroTexto 7">
            <a:hlinkClick r:id="rId3" action="ppaction://hlinksldjump"/>
            <a:extLst>
              <a:ext uri="{FF2B5EF4-FFF2-40B4-BE49-F238E27FC236}">
                <a16:creationId xmlns:a16="http://schemas.microsoft.com/office/drawing/2014/main" id="{FA9E9183-66C3-D440-6671-A7334CC14DF3}"/>
              </a:ext>
            </a:extLst>
          </p:cNvPr>
          <p:cNvSpPr txBox="1"/>
          <p:nvPr/>
        </p:nvSpPr>
        <p:spPr>
          <a:xfrm>
            <a:off x="8529851" y="6086901"/>
            <a:ext cx="159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Atras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81684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F2A5A9A-6920-DFD0-D249-0335475C9E95}"/>
              </a:ext>
            </a:extLst>
          </p:cNvPr>
          <p:cNvSpPr txBox="1"/>
          <p:nvPr/>
        </p:nvSpPr>
        <p:spPr>
          <a:xfrm>
            <a:off x="1419367" y="627797"/>
            <a:ext cx="600501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FAMILIA</a:t>
            </a:r>
            <a:r>
              <a:rPr lang="es-E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s-C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5CD1E5C-44AF-6BA3-BC64-DDAA61A0220A}"/>
              </a:ext>
            </a:extLst>
          </p:cNvPr>
          <p:cNvSpPr txBox="1"/>
          <p:nvPr/>
        </p:nvSpPr>
        <p:spPr>
          <a:xfrm>
            <a:off x="1187354" y="2345370"/>
            <a:ext cx="4772167" cy="4043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s-CO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Hermanos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Juana Valentina Restrepo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Danna Lucía Rodríguez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Luisa María Rodríguez</a:t>
            </a:r>
            <a:endParaRPr lang="es-CO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s-CO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Padres: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Wilson James 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Rodríguez</a:t>
            </a:r>
            <a:r>
              <a:rPr lang="es-CO" sz="2800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Bedolla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 María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Del Pilar Rubio</a:t>
            </a:r>
            <a:endParaRPr lang="es-CO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BF92C2E-A889-8027-1B3E-660D1FD0BE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994" y="1932690"/>
            <a:ext cx="4572000" cy="313062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861B6F8-57FA-3AA8-5BD0-76C008DE4F43}"/>
              </a:ext>
            </a:extLst>
          </p:cNvPr>
          <p:cNvSpPr txBox="1"/>
          <p:nvPr/>
        </p:nvSpPr>
        <p:spPr>
          <a:xfrm>
            <a:off x="8666328" y="6065362"/>
            <a:ext cx="723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3" action="ppaction://hlinksldjump"/>
              </a:rPr>
              <a:t>Atrás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7826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5E51C22-80E7-FAE7-2E11-EFB771E4AF83}"/>
              </a:ext>
            </a:extLst>
          </p:cNvPr>
          <p:cNvSpPr txBox="1"/>
          <p:nvPr/>
        </p:nvSpPr>
        <p:spPr>
          <a:xfrm>
            <a:off x="1555845" y="601542"/>
            <a:ext cx="664646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Selección absoluta</a:t>
            </a:r>
            <a:endParaRPr lang="es-CO" sz="4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A48C08-55C7-6235-C163-8CB2C26596B0}"/>
              </a:ext>
            </a:extLst>
          </p:cNvPr>
          <p:cNvSpPr txBox="1"/>
          <p:nvPr/>
        </p:nvSpPr>
        <p:spPr>
          <a:xfrm>
            <a:off x="1555845" y="2224585"/>
            <a:ext cx="480401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 29 de septiembre de 2011, James fue convocado por el técnico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Leonel Álvarez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a la selección de mayores para la campaña de clasificación a la </a:t>
            </a:r>
            <a:r>
              <a:rPr lang="es-CO" sz="2800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Copa Mundial de Fútbol de 2014</a:t>
            </a:r>
            <a:r>
              <a:rPr lang="es-CO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s-CO" sz="2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8C59A45-0F10-A8D2-F655-D2CC531E4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318" y="2224585"/>
            <a:ext cx="4007039" cy="3002507"/>
          </a:xfrm>
          <a:prstGeom prst="rect">
            <a:avLst/>
          </a:prstGeom>
        </p:spPr>
      </p:pic>
      <p:sp>
        <p:nvSpPr>
          <p:cNvPr id="8" name="CuadroTexto 7">
            <a:hlinkClick r:id="rId3" action="ppaction://hlinksldjump"/>
            <a:extLst>
              <a:ext uri="{FF2B5EF4-FFF2-40B4-BE49-F238E27FC236}">
                <a16:creationId xmlns:a16="http://schemas.microsoft.com/office/drawing/2014/main" id="{7964B17F-EB28-2742-4EF5-617CB5AF47BC}"/>
              </a:ext>
            </a:extLst>
          </p:cNvPr>
          <p:cNvSpPr txBox="1"/>
          <p:nvPr/>
        </p:nvSpPr>
        <p:spPr>
          <a:xfrm>
            <a:off x="7970293" y="6045958"/>
            <a:ext cx="818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Atras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99190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4479E501-1740-93DD-9EA5-427DBCA1FF06}"/>
              </a:ext>
            </a:extLst>
          </p:cNvPr>
          <p:cNvSpPr txBox="1"/>
          <p:nvPr/>
        </p:nvSpPr>
        <p:spPr>
          <a:xfrm>
            <a:off x="1596788" y="1064525"/>
            <a:ext cx="3998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VIDEO</a:t>
            </a:r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Elementos multimedia en línea 6" title="7 GOLAZOS IMPRESIONANTES de JAMES RODRIGUEZ con la selección colombiana">
            <a:hlinkClick r:id="" action="ppaction://media"/>
            <a:extLst>
              <a:ext uri="{FF2B5EF4-FFF2-40B4-BE49-F238E27FC236}">
                <a16:creationId xmlns:a16="http://schemas.microsoft.com/office/drawing/2014/main" id="{F3183A61-5B2E-EDAA-862C-17AFA2AC13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11163" y="1939780"/>
            <a:ext cx="8506320" cy="4264925"/>
          </a:xfrm>
          <a:prstGeom prst="rect">
            <a:avLst/>
          </a:prstGeom>
        </p:spPr>
      </p:pic>
      <p:sp>
        <p:nvSpPr>
          <p:cNvPr id="8" name="CuadroTexto 7">
            <a:hlinkClick r:id="rId4" action="ppaction://hlinksldjump"/>
            <a:extLst>
              <a:ext uri="{FF2B5EF4-FFF2-40B4-BE49-F238E27FC236}">
                <a16:creationId xmlns:a16="http://schemas.microsoft.com/office/drawing/2014/main" id="{0C53C324-8852-1938-FE21-4337B412EB4A}"/>
              </a:ext>
            </a:extLst>
          </p:cNvPr>
          <p:cNvSpPr txBox="1"/>
          <p:nvPr/>
        </p:nvSpPr>
        <p:spPr>
          <a:xfrm>
            <a:off x="10430656" y="6048908"/>
            <a:ext cx="873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Atras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0167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7098F10-F5F9-93EB-219F-A5122119F83B}"/>
              </a:ext>
            </a:extLst>
          </p:cNvPr>
          <p:cNvSpPr txBox="1"/>
          <p:nvPr/>
        </p:nvSpPr>
        <p:spPr>
          <a:xfrm>
            <a:off x="1624085" y="2413337"/>
            <a:ext cx="78747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GRACIAS…</a:t>
            </a:r>
            <a:endParaRPr lang="es-CO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AD7D82D-4B2F-6BDF-B6FA-2A07388C1959}"/>
              </a:ext>
            </a:extLst>
          </p:cNvPr>
          <p:cNvSpPr txBox="1"/>
          <p:nvPr/>
        </p:nvSpPr>
        <p:spPr>
          <a:xfrm>
            <a:off x="8764138" y="6111922"/>
            <a:ext cx="1255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2" action="ppaction://hlinksldjump"/>
              </a:rPr>
              <a:t>Atrás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4865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109</TotalTime>
  <Words>119</Words>
  <Application>Microsoft Office PowerPoint</Application>
  <PresentationFormat>Panorámica</PresentationFormat>
  <Paragraphs>30</Paragraphs>
  <Slides>7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Arial</vt:lpstr>
      <vt:lpstr>Gill Sans MT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USUARIO</dc:creator>
  <cp:lastModifiedBy>USUARIO</cp:lastModifiedBy>
  <cp:revision>5</cp:revision>
  <dcterms:created xsi:type="dcterms:W3CDTF">2024-09-14T16:17:32Z</dcterms:created>
  <dcterms:modified xsi:type="dcterms:W3CDTF">2024-09-21T14:06:00Z</dcterms:modified>
</cp:coreProperties>
</file>